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69" t="7586" r="371" b="14627"/>
          <a:stretch/>
        </p:blipFill>
        <p:spPr>
          <a:xfrm>
            <a:off x="8408156" y="164755"/>
            <a:ext cx="2548703" cy="6523909"/>
          </a:xfrm>
        </p:spPr>
      </p:pic>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fontScale="92500"/>
          </a:bodyPr>
          <a:lstStyle/>
          <a:p>
            <a:r>
              <a:rPr lang="en-US" u="sng" dirty="0"/>
              <a:t>Validation/Testing:</a:t>
            </a:r>
            <a:endParaRPr lang="en-US" dirty="0"/>
          </a:p>
          <a:p>
            <a:r>
              <a:rPr lang="en-US" dirty="0"/>
              <a:t>In this mode the TNC will be receiving and measuring the frequency of the audio tones from the radio. The audio signal will be converted to digital using the Schmitt trigger, on GPIO pins on the STM32,  to read in a logic low at .99V and logic high at 2.31 V. A timer will be initialized to set how long (1/(1200 bps)) the STM32 will measure each tone. The TNC will measure the frequency by keeping count of how many times each tone toggles from high to low. </a:t>
            </a:r>
            <a:r>
              <a:rPr lang="en-US"/>
              <a:t>If a tone matches 2200/1200 Hz (5% tolerance) then a 1/0 will be stored in an array, respectively. </a:t>
            </a:r>
          </a:p>
          <a:p>
            <a:endParaRPr lang="en-US" sz="2600" dirty="0"/>
          </a:p>
        </p:txBody>
      </p:sp>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93" t="5392" r="73466" b="14901"/>
          <a:stretch/>
        </p:blipFill>
        <p:spPr>
          <a:xfrm>
            <a:off x="8047314" y="167045"/>
            <a:ext cx="3306486" cy="6523909"/>
          </a:xfrm>
        </p:spPr>
      </p:pic>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345" t="4063" r="20742" b="3602"/>
          <a:stretch/>
        </p:blipFill>
        <p:spPr>
          <a:xfrm>
            <a:off x="7085897" y="163830"/>
            <a:ext cx="4720722" cy="6418094"/>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220</TotalTime>
  <Words>661</Words>
  <Application>Microsoft Office PowerPoint</Application>
  <PresentationFormat>Widescreen</PresentationFormat>
  <Paragraphs>75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Rorey Foco</cp:lastModifiedBy>
  <cp:revision>27</cp:revision>
  <dcterms:created xsi:type="dcterms:W3CDTF">2020-04-25T17:02:54Z</dcterms:created>
  <dcterms:modified xsi:type="dcterms:W3CDTF">2020-04-26T00:12:11Z</dcterms:modified>
</cp:coreProperties>
</file>